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7F259-A334-4D2F-9B87-0919FE32DC51}" v="197" dt="2024-03-05T09:46:52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ontwerp, schermopname, trappen&#10;&#10;Automatisch gegenereerde beschrijving">
            <a:extLst>
              <a:ext uri="{FF2B5EF4-FFF2-40B4-BE49-F238E27FC236}">
                <a16:creationId xmlns:a16="http://schemas.microsoft.com/office/drawing/2014/main" id="{6A40E779-591C-8917-A8D4-1B9BC21DA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" y="2574"/>
            <a:ext cx="12190455" cy="68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tekst, Lettertype, ontwerp&#10;&#10;Automatisch gegenereerde beschrijving">
            <a:extLst>
              <a:ext uri="{FF2B5EF4-FFF2-40B4-BE49-F238E27FC236}">
                <a16:creationId xmlns:a16="http://schemas.microsoft.com/office/drawing/2014/main" id="{11443C8C-214D-6935-D3C8-C03EB405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" y="-3734"/>
            <a:ext cx="12192257" cy="6865465"/>
          </a:xfrm>
          <a:prstGeom prst="rect">
            <a:avLst/>
          </a:prstGeom>
        </p:spPr>
      </p:pic>
      <p:pic>
        <p:nvPicPr>
          <p:cNvPr id="4" name="Afbeelding 3" descr="Afbeelding met schermopname, Rechthoek, tekst&#10;&#10;Automatisch gegenereerde beschrijving">
            <a:extLst>
              <a:ext uri="{FF2B5EF4-FFF2-40B4-BE49-F238E27FC236}">
                <a16:creationId xmlns:a16="http://schemas.microsoft.com/office/drawing/2014/main" id="{21D1D18D-740D-254B-0D1A-41EB99A7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594" y="1234875"/>
            <a:ext cx="6414359" cy="4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5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ubels, ontwerp, stoel, tafel&#10;&#10;Automatisch gegenereerde beschrijving">
            <a:extLst>
              <a:ext uri="{FF2B5EF4-FFF2-40B4-BE49-F238E27FC236}">
                <a16:creationId xmlns:a16="http://schemas.microsoft.com/office/drawing/2014/main" id="{D76613A2-A872-D573-8382-155C9921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" y="3106"/>
            <a:ext cx="12186340" cy="68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kunst, tas&#10;&#10;Automatisch gegenereerde beschrijving">
            <a:extLst>
              <a:ext uri="{FF2B5EF4-FFF2-40B4-BE49-F238E27FC236}">
                <a16:creationId xmlns:a16="http://schemas.microsoft.com/office/drawing/2014/main" id="{6B31E0C7-A94B-B329-B965-FEB7017C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" y="-1657"/>
            <a:ext cx="12206908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Parallel, Rechthoek&#10;&#10;Automatisch gegenereerde beschrijving">
            <a:extLst>
              <a:ext uri="{FF2B5EF4-FFF2-40B4-BE49-F238E27FC236}">
                <a16:creationId xmlns:a16="http://schemas.microsoft.com/office/drawing/2014/main" id="{65A4383A-6A34-B924-9663-42CBBE0A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8"/>
            <a:ext cx="12202297" cy="68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tekst, Lettertype, ontwerp&#10;&#10;Automatisch gegenereerde beschrijving">
            <a:extLst>
              <a:ext uri="{FF2B5EF4-FFF2-40B4-BE49-F238E27FC236}">
                <a16:creationId xmlns:a16="http://schemas.microsoft.com/office/drawing/2014/main" id="{8EBAFDA4-13F8-989D-2775-EEF6C57B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" y="-3733"/>
            <a:ext cx="12204099" cy="6875762"/>
          </a:xfrm>
          <a:prstGeom prst="rect">
            <a:avLst/>
          </a:prstGeom>
        </p:spPr>
      </p:pic>
      <p:pic>
        <p:nvPicPr>
          <p:cNvPr id="4" name="Afbeelding 3" descr="Afbeelding met meubels, koffietafel, muur, kamerplant&#10;&#10;Automatisch gegenereerde beschrijving">
            <a:extLst>
              <a:ext uri="{FF2B5EF4-FFF2-40B4-BE49-F238E27FC236}">
                <a16:creationId xmlns:a16="http://schemas.microsoft.com/office/drawing/2014/main" id="{235484C3-8590-4A17-16A2-16CA650B2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0" r="128"/>
          <a:stretch/>
        </p:blipFill>
        <p:spPr>
          <a:xfrm>
            <a:off x="2198526" y="1352676"/>
            <a:ext cx="7794953" cy="41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tekst, Lettertype, ontwerp&#10;&#10;Automatisch gegenereerde beschrijving">
            <a:extLst>
              <a:ext uri="{FF2B5EF4-FFF2-40B4-BE49-F238E27FC236}">
                <a16:creationId xmlns:a16="http://schemas.microsoft.com/office/drawing/2014/main" id="{2A817EDC-4FD7-2F6B-46F2-F930BAEB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3" y="-2538"/>
            <a:ext cx="12204099" cy="6865465"/>
          </a:xfrm>
          <a:prstGeom prst="rect">
            <a:avLst/>
          </a:prstGeom>
        </p:spPr>
      </p:pic>
      <p:pic>
        <p:nvPicPr>
          <p:cNvPr id="4" name="Afbeelding 3" descr="Afbeelding met interieurontwerp, meubels, overdekt, koffietafel&#10;&#10;Automatisch gegenereerde beschrijving">
            <a:extLst>
              <a:ext uri="{FF2B5EF4-FFF2-40B4-BE49-F238E27FC236}">
                <a16:creationId xmlns:a16="http://schemas.microsoft.com/office/drawing/2014/main" id="{605ADA6D-32B9-3D5C-05B3-4EE158F9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54" y="1297946"/>
            <a:ext cx="7955997" cy="42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3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tekst, Lettertype, ontwerp&#10;&#10;Automatisch gegenereerde beschrijving">
            <a:extLst>
              <a:ext uri="{FF2B5EF4-FFF2-40B4-BE49-F238E27FC236}">
                <a16:creationId xmlns:a16="http://schemas.microsoft.com/office/drawing/2014/main" id="{3700908A-EE3C-ABCB-907B-AC54C98A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" y="-1494"/>
            <a:ext cx="12193802" cy="6855168"/>
          </a:xfrm>
          <a:prstGeom prst="rect">
            <a:avLst/>
          </a:prstGeom>
        </p:spPr>
      </p:pic>
      <p:pic>
        <p:nvPicPr>
          <p:cNvPr id="4" name="Afbeelding 3" descr="Afbeelding met meubels, interieurontwerp, tafel, muur&#10;&#10;Automatisch gegenereerde beschrijving">
            <a:extLst>
              <a:ext uri="{FF2B5EF4-FFF2-40B4-BE49-F238E27FC236}">
                <a16:creationId xmlns:a16="http://schemas.microsoft.com/office/drawing/2014/main" id="{E338A255-5748-A2D3-AD8C-4C1DC1E6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60" y="1405582"/>
            <a:ext cx="8478280" cy="40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tekst, Lettertype, ontwerp&#10;&#10;Automatisch gegenereerde beschrijving">
            <a:extLst>
              <a:ext uri="{FF2B5EF4-FFF2-40B4-BE49-F238E27FC236}">
                <a16:creationId xmlns:a16="http://schemas.microsoft.com/office/drawing/2014/main" id="{A579E711-2E3E-F053-D101-026E2F39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" y="-3732"/>
            <a:ext cx="12193802" cy="6865465"/>
          </a:xfrm>
          <a:prstGeom prst="rect">
            <a:avLst/>
          </a:prstGeom>
        </p:spPr>
      </p:pic>
      <p:pic>
        <p:nvPicPr>
          <p:cNvPr id="4" name="Afbeelding 3" descr="Afbeelding met muur, overdekt, interieurontwerp, Kabinet&#10;&#10;Automatisch gegenereerde beschrijving">
            <a:extLst>
              <a:ext uri="{FF2B5EF4-FFF2-40B4-BE49-F238E27FC236}">
                <a16:creationId xmlns:a16="http://schemas.microsoft.com/office/drawing/2014/main" id="{F639EC4C-C77B-95FC-0C8E-BACC7F4C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71" y="1278711"/>
            <a:ext cx="7863460" cy="4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6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tekst, Lettertype, ontwerp&#10;&#10;Automatisch gegenereerde beschrijving">
            <a:extLst>
              <a:ext uri="{FF2B5EF4-FFF2-40B4-BE49-F238E27FC236}">
                <a16:creationId xmlns:a16="http://schemas.microsoft.com/office/drawing/2014/main" id="{72B3C807-7948-E1F4-BE50-B3352931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" y="-3732"/>
            <a:ext cx="12193801" cy="6865464"/>
          </a:xfrm>
          <a:prstGeom prst="rect">
            <a:avLst/>
          </a:prstGeom>
        </p:spPr>
      </p:pic>
      <p:pic>
        <p:nvPicPr>
          <p:cNvPr id="4" name="Afbeelding 3" descr="Afbeelding met muur, raam, vaas, interieurontwerp&#10;&#10;Automatisch gegenereerde beschrijving">
            <a:extLst>
              <a:ext uri="{FF2B5EF4-FFF2-40B4-BE49-F238E27FC236}">
                <a16:creationId xmlns:a16="http://schemas.microsoft.com/office/drawing/2014/main" id="{22A4ACCB-3F32-FD3B-97B6-B8E57853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30" y="1271320"/>
            <a:ext cx="7834508" cy="43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tekst, Lettertype, ontwerp&#10;&#10;Automatisch gegenereerde beschrijving">
            <a:extLst>
              <a:ext uri="{FF2B5EF4-FFF2-40B4-BE49-F238E27FC236}">
                <a16:creationId xmlns:a16="http://schemas.microsoft.com/office/drawing/2014/main" id="{77A1823A-688D-B923-ACAB-11E19364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" y="-3732"/>
            <a:ext cx="12193802" cy="6865465"/>
          </a:xfrm>
          <a:prstGeom prst="rect">
            <a:avLst/>
          </a:prstGeom>
        </p:spPr>
      </p:pic>
      <p:pic>
        <p:nvPicPr>
          <p:cNvPr id="4" name="Afbeelding 3" descr="Afbeelding met muur, tafel, overdekt, vaas&#10;&#10;Automatisch gegenereerde beschrijving">
            <a:extLst>
              <a:ext uri="{FF2B5EF4-FFF2-40B4-BE49-F238E27FC236}">
                <a16:creationId xmlns:a16="http://schemas.microsoft.com/office/drawing/2014/main" id="{7B44DAD3-4D20-A1B8-F928-1421E8C22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7" r="123" b="-230"/>
          <a:stretch/>
        </p:blipFill>
        <p:spPr>
          <a:xfrm>
            <a:off x="2321002" y="1231477"/>
            <a:ext cx="7548287" cy="43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766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116</cp:revision>
  <dcterms:created xsi:type="dcterms:W3CDTF">2024-02-29T12:45:18Z</dcterms:created>
  <dcterms:modified xsi:type="dcterms:W3CDTF">2024-03-05T09:47:00Z</dcterms:modified>
</cp:coreProperties>
</file>